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3"/>
  </p:notesMasterIdLst>
  <p:sldIdLst>
    <p:sldId id="256" r:id="rId2"/>
    <p:sldId id="257" r:id="rId3"/>
    <p:sldId id="270" r:id="rId4"/>
    <p:sldId id="261" r:id="rId5"/>
    <p:sldId id="262" r:id="rId6"/>
    <p:sldId id="263" r:id="rId7"/>
    <p:sldId id="265" r:id="rId8"/>
    <p:sldId id="266" r:id="rId9"/>
    <p:sldId id="269" r:id="rId10"/>
    <p:sldId id="267" r:id="rId11"/>
    <p:sldId id="268" r:id="rId12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403F3ED-0B87-49F5-9398-D36604B1EA19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8FD53755-B109-4678-A538-ADB416D988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5123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38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67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5524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8620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321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0131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3549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033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54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277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42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83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67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49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208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736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93E2F-C188-4440-A596-84D8A72229C1}" type="datetimeFigureOut">
              <a:rPr lang="nl-NL" smtClean="0"/>
              <a:t>24-5-2022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D64105-D42E-4B75-B512-C7E1D6BF4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6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luweduurzaam.n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ilieucentraal.nl/" TargetMode="External"/><Relationship Id="rId4" Type="http://schemas.openxmlformats.org/officeDocument/2006/relationships/hyperlink" Target="http://www.veluwe-energie.nl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CE27384-79E9-49B7-ABCF-DAB34E8A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99" y="2825750"/>
            <a:ext cx="10296525" cy="1206500"/>
          </a:xfrm>
        </p:spPr>
        <p:txBody>
          <a:bodyPr>
            <a:normAutofit/>
          </a:bodyPr>
          <a:lstStyle/>
          <a:p>
            <a:r>
              <a:rPr lang="nl-NL" sz="4000" b="1" dirty="0">
                <a:solidFill>
                  <a:schemeClr val="accent2">
                    <a:lumMod val="50000"/>
                  </a:schemeClr>
                </a:solidFill>
              </a:rPr>
              <a:t>Duurzaamheid in en rond het (huur)huis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BD516B29-D894-4ACB-B575-9BEE2906F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27" y="5429344"/>
            <a:ext cx="3933333" cy="1504762"/>
          </a:xfrm>
        </p:spPr>
      </p:pic>
    </p:spTree>
    <p:extLst>
      <p:ext uri="{BB962C8B-B14F-4D97-AF65-F5344CB8AC3E}">
        <p14:creationId xmlns:p14="http://schemas.microsoft.com/office/powerpoint/2010/main" val="154774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CE27384-79E9-49B7-ABCF-DAB34E8A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4" y="161925"/>
            <a:ext cx="8596668" cy="771525"/>
          </a:xfrm>
        </p:spPr>
        <p:txBody>
          <a:bodyPr/>
          <a:lstStyle/>
          <a:p>
            <a:r>
              <a:rPr lang="nl-NL" dirty="0"/>
              <a:t>Duurzaamheid in en rond het (huur)huis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BD516B29-D894-4ACB-B575-9BEE2906F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27" y="5429344"/>
            <a:ext cx="3933333" cy="1504762"/>
          </a:xfr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187D4F2-3327-400F-AC65-3631BCEB78DA}"/>
              </a:ext>
            </a:extLst>
          </p:cNvPr>
          <p:cNvSpPr txBox="1"/>
          <p:nvPr/>
        </p:nvSpPr>
        <p:spPr>
          <a:xfrm>
            <a:off x="580476" y="820939"/>
            <a:ext cx="84492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400" b="1" dirty="0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Informatie + subsidies</a:t>
            </a: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: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www.veluweduurzaam.nl</a:t>
            </a:r>
            <a:r>
              <a:rPr lang="nl-NL" sz="2400" b="1" dirty="0">
                <a:solidFill>
                  <a:schemeClr val="accent1"/>
                </a:solidFill>
                <a:latin typeface="Trebuchet MS" panose="020B0603020202020204"/>
              </a:rPr>
              <a:t> </a:t>
            </a:r>
            <a:r>
              <a:rPr lang="nl-NL" sz="2400" b="1" dirty="0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voor (allemaal gratis):</a:t>
            </a:r>
            <a:endParaRPr kumimoji="0" lang="nl-NL" sz="2400" b="1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Informatie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b="1" dirty="0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Subsidies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b="1" dirty="0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Energie supportteam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Energiecoach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b="1" dirty="0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Energiemaatje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Workshop kleine </a:t>
            </a:r>
            <a:r>
              <a:rPr kumimoji="0" lang="nl-N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maa</a:t>
            </a:r>
            <a:r>
              <a:rPr lang="nl-NL" sz="2400" b="1" dirty="0" err="1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tregelen</a:t>
            </a:r>
            <a:r>
              <a:rPr lang="nl-NL" sz="2400" b="1" dirty="0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, voor huurders!!</a:t>
            </a:r>
            <a:endParaRPr kumimoji="0" lang="nl-NL" sz="2400" b="1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400" b="1" dirty="0">
                <a:solidFill>
                  <a:schemeClr val="accent1"/>
                </a:solidFill>
                <a:latin typeface="Trebuchet MS" panose="020B0603020202020204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www.veluwe-energie.nl</a:t>
            </a:r>
            <a:r>
              <a:rPr lang="nl-NL" sz="2400" b="1" dirty="0">
                <a:solidFill>
                  <a:schemeClr val="accent1"/>
                </a:solidFill>
                <a:latin typeface="Trebuchet MS" panose="020B0603020202020204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Zonnepanelen op andermans dak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400" b="1" dirty="0">
                <a:solidFill>
                  <a:schemeClr val="accent1"/>
                </a:solidFill>
                <a:latin typeface="Trebuchet MS" panose="020B0603020202020204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www.milieucentraal.nl</a:t>
            </a:r>
            <a:endParaRPr lang="nl-NL" sz="2400" b="1" dirty="0">
              <a:solidFill>
                <a:schemeClr val="accent1"/>
              </a:solidFill>
              <a:latin typeface="Trebuchet MS" panose="020B0603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b="1" dirty="0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Veel info over besparen, praktische tips, </a:t>
            </a:r>
            <a:r>
              <a:rPr lang="nl-NL" sz="2400" b="1" dirty="0" err="1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etc</a:t>
            </a:r>
            <a:endParaRPr kumimoji="0" lang="nl-NL" sz="2400" b="1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0676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CE27384-79E9-49B7-ABCF-DAB34E8A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99" y="2825750"/>
            <a:ext cx="10296525" cy="1206500"/>
          </a:xfrm>
        </p:spPr>
        <p:txBody>
          <a:bodyPr>
            <a:normAutofit/>
          </a:bodyPr>
          <a:lstStyle/>
          <a:p>
            <a:r>
              <a:rPr lang="nl-NL" sz="4000" b="1" dirty="0">
                <a:solidFill>
                  <a:schemeClr val="accent2">
                    <a:lumMod val="50000"/>
                  </a:schemeClr>
                </a:solidFill>
              </a:rPr>
              <a:t>Vragen ???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BD516B29-D894-4ACB-B575-9BEE2906F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27" y="5429344"/>
            <a:ext cx="3933333" cy="1504762"/>
          </a:xfrm>
        </p:spPr>
      </p:pic>
    </p:spTree>
    <p:extLst>
      <p:ext uri="{BB962C8B-B14F-4D97-AF65-F5344CB8AC3E}">
        <p14:creationId xmlns:p14="http://schemas.microsoft.com/office/powerpoint/2010/main" val="52334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CE27384-79E9-49B7-ABCF-DAB34E8A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4" y="161925"/>
            <a:ext cx="8596668" cy="771525"/>
          </a:xfrm>
        </p:spPr>
        <p:txBody>
          <a:bodyPr/>
          <a:lstStyle/>
          <a:p>
            <a:r>
              <a:rPr lang="nl-NL" dirty="0"/>
              <a:t>Duurzaamheid in en rond het (huur)huis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BD516B29-D894-4ACB-B575-9BEE2906F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27" y="5429344"/>
            <a:ext cx="3933333" cy="1504762"/>
          </a:xfr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187D4F2-3327-400F-AC65-3631BCEB78DA}"/>
              </a:ext>
            </a:extLst>
          </p:cNvPr>
          <p:cNvSpPr txBox="1"/>
          <p:nvPr/>
        </p:nvSpPr>
        <p:spPr>
          <a:xfrm>
            <a:off x="637626" y="1635891"/>
            <a:ext cx="84492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Even voorstellen: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Ruud de Jong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Energiecoach Ermelo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Bestuurslid HBO De Groene Draad, met focus op duurzaamheid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Werkgroep Duurzaamheid van Natuur- en Milieuplatform Ermelo</a:t>
            </a:r>
          </a:p>
        </p:txBody>
      </p:sp>
    </p:spTree>
    <p:extLst>
      <p:ext uri="{BB962C8B-B14F-4D97-AF65-F5344CB8AC3E}">
        <p14:creationId xmlns:p14="http://schemas.microsoft.com/office/powerpoint/2010/main" val="315385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CE27384-79E9-49B7-ABCF-DAB34E8A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4" y="161925"/>
            <a:ext cx="8596668" cy="771525"/>
          </a:xfrm>
        </p:spPr>
        <p:txBody>
          <a:bodyPr/>
          <a:lstStyle/>
          <a:p>
            <a:r>
              <a:rPr lang="nl-NL" dirty="0"/>
              <a:t>Duurzaamheid in en rond het (huur)huis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BD516B29-D894-4ACB-B575-9BEE2906F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27" y="5429344"/>
            <a:ext cx="3933333" cy="1504762"/>
          </a:xfr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D4347C1E-72DF-4C9F-97E6-45495508A068}"/>
              </a:ext>
            </a:extLst>
          </p:cNvPr>
          <p:cNvSpPr txBox="1"/>
          <p:nvPr/>
        </p:nvSpPr>
        <p:spPr>
          <a:xfrm>
            <a:off x="637626" y="3315984"/>
            <a:ext cx="8449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Duurzaam bezig zijn: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In huis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Buitenshuis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187D4F2-3327-400F-AC65-3631BCEB78DA}"/>
              </a:ext>
            </a:extLst>
          </p:cNvPr>
          <p:cNvSpPr txBox="1"/>
          <p:nvPr/>
        </p:nvSpPr>
        <p:spPr>
          <a:xfrm>
            <a:off x="637626" y="1659139"/>
            <a:ext cx="8449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Duurzaam bezig zijn: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De schil verbeteren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Je gedrag aanpassen</a:t>
            </a:r>
          </a:p>
        </p:txBody>
      </p:sp>
    </p:spTree>
    <p:extLst>
      <p:ext uri="{BB962C8B-B14F-4D97-AF65-F5344CB8AC3E}">
        <p14:creationId xmlns:p14="http://schemas.microsoft.com/office/powerpoint/2010/main" val="920348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CE27384-79E9-49B7-ABCF-DAB34E8A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4" y="161925"/>
            <a:ext cx="8596668" cy="771525"/>
          </a:xfrm>
        </p:spPr>
        <p:txBody>
          <a:bodyPr/>
          <a:lstStyle/>
          <a:p>
            <a:r>
              <a:rPr lang="nl-NL" dirty="0"/>
              <a:t>Duurzaamheid in en rond het (huur)huis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BD516B29-D894-4ACB-B575-9BEE2906F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27" y="5429344"/>
            <a:ext cx="3933333" cy="1504762"/>
          </a:xfr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187D4F2-3327-400F-AC65-3631BCEB78DA}"/>
              </a:ext>
            </a:extLst>
          </p:cNvPr>
          <p:cNvSpPr txBox="1"/>
          <p:nvPr/>
        </p:nvSpPr>
        <p:spPr>
          <a:xfrm>
            <a:off x="609051" y="1640089"/>
            <a:ext cx="84492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Energieverbruik verminderen: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Verwarm alleen kamers die in gebruik zijn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Thermostaat graadje lager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Watertemperatuur CV naar 60°C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Radiatorfolie achter de radiator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Gebruik radiatorventilators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Ontlucht radiatoren regelmatig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‘s Avonds de gordijnen dicht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Gordijnen NIET voor de radiator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Gordijn voor de voordeur</a:t>
            </a:r>
          </a:p>
        </p:txBody>
      </p:sp>
    </p:spTree>
    <p:extLst>
      <p:ext uri="{BB962C8B-B14F-4D97-AF65-F5344CB8AC3E}">
        <p14:creationId xmlns:p14="http://schemas.microsoft.com/office/powerpoint/2010/main" val="158308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CE27384-79E9-49B7-ABCF-DAB34E8A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4" y="161925"/>
            <a:ext cx="8596668" cy="771525"/>
          </a:xfrm>
        </p:spPr>
        <p:txBody>
          <a:bodyPr/>
          <a:lstStyle/>
          <a:p>
            <a:r>
              <a:rPr lang="nl-NL" dirty="0"/>
              <a:t>Duurzaamheid in en rond het (huur)huis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BD516B29-D894-4ACB-B575-9BEE2906F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27" y="5429344"/>
            <a:ext cx="3933333" cy="1504762"/>
          </a:xfr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187D4F2-3327-400F-AC65-3631BCEB78DA}"/>
              </a:ext>
            </a:extLst>
          </p:cNvPr>
          <p:cNvSpPr txBox="1"/>
          <p:nvPr/>
        </p:nvSpPr>
        <p:spPr>
          <a:xfrm>
            <a:off x="609051" y="1640089"/>
            <a:ext cx="84492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Energieverbruik verminderen: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Douche een minuut korter, was vaker aan de wasbak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Waterbesparende douchekop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Vaatwasser op </a:t>
            </a:r>
            <a:r>
              <a:rPr lang="nl-NL" sz="2400" b="1" dirty="0" err="1">
                <a:solidFill>
                  <a:schemeClr val="accent2">
                    <a:lumMod val="50000"/>
                  </a:schemeClr>
                </a:solidFill>
              </a:rPr>
              <a:t>eco</a:t>
            </a: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-stand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Vaatwasser pas aan als ie vol 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Vriezer op max -18°C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Ontdooi vriezer regelmatig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Tweede koelkast weg, of uit met deur open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Was op 40°C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Hang de was buiten aan de waslijn</a:t>
            </a:r>
          </a:p>
        </p:txBody>
      </p:sp>
    </p:spTree>
    <p:extLst>
      <p:ext uri="{BB962C8B-B14F-4D97-AF65-F5344CB8AC3E}">
        <p14:creationId xmlns:p14="http://schemas.microsoft.com/office/powerpoint/2010/main" val="187130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CE27384-79E9-49B7-ABCF-DAB34E8A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4" y="161925"/>
            <a:ext cx="8596668" cy="771525"/>
          </a:xfrm>
        </p:spPr>
        <p:txBody>
          <a:bodyPr/>
          <a:lstStyle/>
          <a:p>
            <a:r>
              <a:rPr lang="nl-NL" dirty="0"/>
              <a:t>Duurzaamheid in en rond het (huur)huis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BD516B29-D894-4ACB-B575-9BEE2906F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27" y="5429344"/>
            <a:ext cx="3933333" cy="1504762"/>
          </a:xfr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187D4F2-3327-400F-AC65-3631BCEB78DA}"/>
              </a:ext>
            </a:extLst>
          </p:cNvPr>
          <p:cNvSpPr txBox="1"/>
          <p:nvPr/>
        </p:nvSpPr>
        <p:spPr>
          <a:xfrm>
            <a:off x="609051" y="1651227"/>
            <a:ext cx="84492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En verder kan ook nog: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Gebruik deurdrangers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Gebruik ventilator i.p.v. airco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Airco gebruiken voor verwarming?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Gebruik </a:t>
            </a:r>
            <a:r>
              <a:rPr lang="nl-NL" sz="2400" b="1" dirty="0" err="1">
                <a:solidFill>
                  <a:schemeClr val="accent2">
                    <a:lumMod val="50000"/>
                  </a:schemeClr>
                </a:solidFill>
              </a:rPr>
              <a:t>LED-lampen</a:t>
            </a:r>
            <a:endParaRPr lang="nl-NL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Apparaten uit i.p.v. op </a:t>
            </a:r>
            <a:r>
              <a:rPr lang="nl-NL" sz="2400" b="1" dirty="0" err="1">
                <a:solidFill>
                  <a:schemeClr val="accent2">
                    <a:lumMod val="50000"/>
                  </a:schemeClr>
                </a:solidFill>
              </a:rPr>
              <a:t>standby</a:t>
            </a:r>
            <a:endParaRPr lang="nl-NL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 err="1">
                <a:solidFill>
                  <a:schemeClr val="accent2">
                    <a:lumMod val="50000"/>
                  </a:schemeClr>
                </a:solidFill>
              </a:rPr>
              <a:t>Tochtstrips</a:t>
            </a: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 (brievenbus, (buiten-)deuren)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Kies geen grotere pan dan nodig, deksel op de pan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Waterkoker: juiste hoeveelheid of gebruik thermosfles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Vraag </a:t>
            </a:r>
            <a:r>
              <a:rPr lang="nl-NL" sz="2400" b="1" dirty="0" err="1">
                <a:solidFill>
                  <a:schemeClr val="accent2">
                    <a:lumMod val="50000"/>
                  </a:schemeClr>
                </a:solidFill>
              </a:rPr>
              <a:t>Uwoon</a:t>
            </a: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 om zonnepanelen</a:t>
            </a:r>
          </a:p>
        </p:txBody>
      </p:sp>
    </p:spTree>
    <p:extLst>
      <p:ext uri="{BB962C8B-B14F-4D97-AF65-F5344CB8AC3E}">
        <p14:creationId xmlns:p14="http://schemas.microsoft.com/office/powerpoint/2010/main" val="1096215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CE27384-79E9-49B7-ABCF-DAB34E8A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4" y="161925"/>
            <a:ext cx="8596668" cy="771525"/>
          </a:xfrm>
        </p:spPr>
        <p:txBody>
          <a:bodyPr/>
          <a:lstStyle/>
          <a:p>
            <a:r>
              <a:rPr lang="nl-NL" dirty="0"/>
              <a:t>Duurzaamheid in en rond het (huur)huis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BD516B29-D894-4ACB-B575-9BEE2906F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27" y="5429344"/>
            <a:ext cx="3933333" cy="1504762"/>
          </a:xfr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187D4F2-3327-400F-AC65-3631BCEB78DA}"/>
              </a:ext>
            </a:extLst>
          </p:cNvPr>
          <p:cNvSpPr txBox="1"/>
          <p:nvPr/>
        </p:nvSpPr>
        <p:spPr>
          <a:xfrm>
            <a:off x="622127" y="933450"/>
            <a:ext cx="84492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Buitenshuis / tuin:</a:t>
            </a:r>
          </a:p>
          <a:p>
            <a:endParaRPr lang="nl-NL" sz="2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Maatregelen: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Vervang steen/tegels door planten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Plant een boom: levert schaduw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Regenton aan regenpijp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Kookwater van ei op terras (geen HD-spuit nodig)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Effect: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Opvang regenwater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Verkoeling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>
                    <a:lumMod val="50000"/>
                  </a:schemeClr>
                </a:solidFill>
              </a:rPr>
              <a:t>Trekt dieren (egels, insecten, vogels)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CE27384-79E9-49B7-ABCF-DAB34E8A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4" y="161925"/>
            <a:ext cx="8596668" cy="771525"/>
          </a:xfrm>
        </p:spPr>
        <p:txBody>
          <a:bodyPr/>
          <a:lstStyle/>
          <a:p>
            <a:r>
              <a:rPr lang="nl-NL" dirty="0"/>
              <a:t>Duurzaamheid in en rond het (huur)huis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BD516B29-D894-4ACB-B575-9BEE2906F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27" y="5429344"/>
            <a:ext cx="3933333" cy="1504762"/>
          </a:xfr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187D4F2-3327-400F-AC65-3631BCEB78DA}"/>
              </a:ext>
            </a:extLst>
          </p:cNvPr>
          <p:cNvSpPr txBox="1"/>
          <p:nvPr/>
        </p:nvSpPr>
        <p:spPr>
          <a:xfrm>
            <a:off x="609051" y="1640089"/>
            <a:ext cx="84492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Buitenshuis / vervoer: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1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b="1" dirty="0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Gebruik binnen Ermelo de fiets</a:t>
            </a:r>
            <a:endParaRPr kumimoji="0" lang="nl-NL" sz="2400" b="1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b="1" dirty="0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Deelauto</a:t>
            </a:r>
            <a:endParaRPr kumimoji="0" lang="nl-NL" sz="2400" b="1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Openbaar vervoer</a:t>
            </a:r>
          </a:p>
        </p:txBody>
      </p:sp>
    </p:spTree>
    <p:extLst>
      <p:ext uri="{BB962C8B-B14F-4D97-AF65-F5344CB8AC3E}">
        <p14:creationId xmlns:p14="http://schemas.microsoft.com/office/powerpoint/2010/main" val="206623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CE27384-79E9-49B7-ABCF-DAB34E8A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4" y="161925"/>
            <a:ext cx="8596668" cy="771525"/>
          </a:xfrm>
        </p:spPr>
        <p:txBody>
          <a:bodyPr/>
          <a:lstStyle/>
          <a:p>
            <a:r>
              <a:rPr lang="nl-NL" dirty="0"/>
              <a:t>Duurzaamheid in en rond het (huur)huis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BD516B29-D894-4ACB-B575-9BEE2906F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27" y="5429344"/>
            <a:ext cx="3933333" cy="1504762"/>
          </a:xfr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187D4F2-3327-400F-AC65-3631BCEB78DA}"/>
              </a:ext>
            </a:extLst>
          </p:cNvPr>
          <p:cNvSpPr txBox="1"/>
          <p:nvPr/>
        </p:nvSpPr>
        <p:spPr>
          <a:xfrm>
            <a:off x="609051" y="1640089"/>
            <a:ext cx="84492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Buitenshuis / afval / hergebruik: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1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b="1" dirty="0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Scheidt afval: groene </a:t>
            </a:r>
            <a:r>
              <a:rPr lang="nl-NL" sz="2400" b="1" dirty="0" err="1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kliko</a:t>
            </a:r>
            <a:r>
              <a:rPr lang="nl-NL" sz="2400" b="1" dirty="0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 legen is veel voordeliger dan grijze </a:t>
            </a:r>
            <a:r>
              <a:rPr lang="nl-NL" sz="2400" b="1" dirty="0" err="1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kliko</a:t>
            </a:r>
            <a:endParaRPr lang="nl-NL" sz="2400" b="1" dirty="0">
              <a:solidFill>
                <a:srgbClr val="54A021">
                  <a:lumMod val="50000"/>
                </a:srgbClr>
              </a:solidFill>
              <a:latin typeface="Trebuchet MS" panose="020B0603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b="1" dirty="0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Gebruik de afvalcontainers bij supermarkten</a:t>
            </a:r>
            <a:endParaRPr kumimoji="0" lang="nl-NL" sz="2400" b="1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Ge</a:t>
            </a:r>
            <a:r>
              <a:rPr lang="nl-NL" sz="2400" b="1" dirty="0" err="1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bruik</a:t>
            </a:r>
            <a:r>
              <a:rPr lang="nl-NL" sz="2400" b="1" dirty="0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 herbruikbare netjes voor groente en fruit in winkel, i.p.v. plastic zakjes.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b="1" dirty="0">
                <a:solidFill>
                  <a:srgbClr val="54A021">
                    <a:lumMod val="50000"/>
                  </a:srgbClr>
                </a:solidFill>
                <a:latin typeface="Trebuchet MS" panose="020B0603020202020204"/>
              </a:rPr>
              <a:t>Breng bruikbare spullen naar de kringloop i.p.v. weggooien</a:t>
            </a:r>
            <a:endParaRPr kumimoji="0" lang="nl-NL" sz="2400" b="1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5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0145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316</TotalTime>
  <Words>460</Words>
  <Application>Microsoft Office PowerPoint</Application>
  <PresentationFormat>Breedbeeld</PresentationFormat>
  <Paragraphs>87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Duurzaamheid in en rond het (huur)huis</vt:lpstr>
      <vt:lpstr>Duurzaamheid in en rond het (huur)huis</vt:lpstr>
      <vt:lpstr>Duurzaamheid in en rond het (huur)huis</vt:lpstr>
      <vt:lpstr>Duurzaamheid in en rond het (huur)huis</vt:lpstr>
      <vt:lpstr>Duurzaamheid in en rond het (huur)huis</vt:lpstr>
      <vt:lpstr>Duurzaamheid in en rond het (huur)huis</vt:lpstr>
      <vt:lpstr>Duurzaamheid in en rond het (huur)huis</vt:lpstr>
      <vt:lpstr>Duurzaamheid in en rond het (huur)huis</vt:lpstr>
      <vt:lpstr>Duurzaamheid in en rond het (huur)huis</vt:lpstr>
      <vt:lpstr>Duurzaamheid in en rond het (huur)huis</vt:lpstr>
      <vt:lpstr>Vragen 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Duurzaamheid in en rond het huis</dc:title>
  <dc:creator>Ruud de Jong</dc:creator>
  <cp:lastModifiedBy>Ruud de Jong</cp:lastModifiedBy>
  <cp:revision>26</cp:revision>
  <cp:lastPrinted>2022-05-18T18:48:13Z</cp:lastPrinted>
  <dcterms:created xsi:type="dcterms:W3CDTF">2022-04-11T11:56:53Z</dcterms:created>
  <dcterms:modified xsi:type="dcterms:W3CDTF">2022-05-24T16:22:03Z</dcterms:modified>
</cp:coreProperties>
</file>